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945" autoAdjust="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9D50567-A456-4309-8B9E-3F5557A5EE56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683C529-D261-4968-806E-41D6B806206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en.wikipedia.org/wiki/File:MargaretFullerHouseJuly2008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RIta0a4pRe8&amp;feature=results_main&amp;playnext=1&amp;list=PLF6E35D3E1CB9021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//upload.wikimedia.org/wikipedia/commons/1/1b/ElizabethPeabody_portrait2.pn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//upload.wikimedia.org/wikipedia/commons/3/34/Margaret_Fuller_by_Chappel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53000" y="1828800"/>
            <a:ext cx="4191000" cy="2209800"/>
          </a:xfrm>
        </p:spPr>
        <p:txBody>
          <a:bodyPr>
            <a:normAutofit/>
          </a:bodyPr>
          <a:lstStyle/>
          <a:p>
            <a:pPr algn="ctr"/>
            <a:r>
              <a:rPr lang="en-US" sz="6000" b="1" dirty="0" smtClean="0">
                <a:solidFill>
                  <a:srgbClr val="92D050"/>
                </a:solidFill>
              </a:rPr>
              <a:t>Margaret Fuller </a:t>
            </a:r>
            <a:endParaRPr lang="en-US" sz="6000" b="1" dirty="0">
              <a:solidFill>
                <a:srgbClr val="92D050"/>
              </a:solidFill>
            </a:endParaRPr>
          </a:p>
        </p:txBody>
      </p:sp>
      <p:pic>
        <p:nvPicPr>
          <p:cNvPr id="1026" name="Picture 2" descr="http://www.rightwords.eu/imgupl/author/t-600x600/margaret-fuller--1196--t-600x600-r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3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66"/>
                </a:solidFill>
              </a:rPr>
              <a:t>WORK CITED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Works Cited </a:t>
            </a:r>
          </a:p>
          <a:p>
            <a:r>
              <a:rPr lang="en-US" i="1" dirty="0" smtClean="0"/>
              <a:t>Bio True Story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10 Apr. 2012. &lt;http://www.biography.com/‌people/‌margaret-fuller-9303889&gt;.</a:t>
            </a:r>
          </a:p>
          <a:p>
            <a:r>
              <a:rPr lang="en-US" dirty="0" smtClean="0"/>
              <a:t>“Margaret Fuller.” </a:t>
            </a:r>
            <a:r>
              <a:rPr lang="en-US" i="1" dirty="0" smtClean="0"/>
              <a:t>Distinguished Women of Past and Present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10 Apr. 2012. &lt;http://www.distinguishedwomen.com/‌biographies/‌fuller-m.html&gt;.</a:t>
            </a:r>
          </a:p>
          <a:p>
            <a:r>
              <a:rPr lang="en-US" dirty="0" smtClean="0"/>
              <a:t>“[Sarah] Margaret Fuller.” </a:t>
            </a:r>
            <a:r>
              <a:rPr lang="en-US" i="1" dirty="0" smtClean="0"/>
              <a:t>American Transcendentalism Web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</a:t>
            </a:r>
            <a:r>
              <a:rPr lang="en-US" dirty="0" err="1" smtClean="0"/>
              <a:t>n.d</a:t>
            </a:r>
            <a:r>
              <a:rPr lang="en-US" dirty="0" smtClean="0"/>
              <a:t>. Web. 16 Apr. 2012. &lt;http://www.vcu.edu/‌</a:t>
            </a:r>
            <a:r>
              <a:rPr lang="en-US" dirty="0" err="1" smtClean="0"/>
              <a:t>engweb</a:t>
            </a:r>
            <a:r>
              <a:rPr lang="en-US" dirty="0" smtClean="0"/>
              <a:t>/‌transcendentalism/‌authors/‌fuller/&gt;.</a:t>
            </a:r>
          </a:p>
          <a:p>
            <a:r>
              <a:rPr lang="en-US" i="1" dirty="0" smtClean="0"/>
              <a:t>SIRS Discoverer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1 Apr. 2002. Web. 3 Apr. 2012. &lt;http://discoverer.prod.sirs.com/‌</a:t>
            </a:r>
            <a:r>
              <a:rPr lang="en-US" dirty="0" err="1" smtClean="0"/>
              <a:t>discoweb</a:t>
            </a:r>
            <a:r>
              <a:rPr lang="en-US" dirty="0" smtClean="0"/>
              <a:t>/‌disco/‌do/‌</a:t>
            </a:r>
            <a:r>
              <a:rPr lang="en-US" dirty="0" err="1" smtClean="0"/>
              <a:t>article?urn</a:t>
            </a:r>
            <a:r>
              <a:rPr lang="en-US" dirty="0" smtClean="0"/>
              <a:t>=urn%3Asirs%3AUS%3BARTICLE%3BART%3B0000151701&gt;.</a:t>
            </a:r>
          </a:p>
          <a:p>
            <a:r>
              <a:rPr lang="en-US" i="1" dirty="0" smtClean="0"/>
              <a:t>Wikipedia</a:t>
            </a:r>
            <a:r>
              <a:rPr lang="en-US" dirty="0" smtClean="0"/>
              <a:t>. </a:t>
            </a:r>
            <a:r>
              <a:rPr lang="en-US" dirty="0" err="1" smtClean="0"/>
              <a:t>N.p</a:t>
            </a:r>
            <a:r>
              <a:rPr lang="en-US" dirty="0" smtClean="0"/>
              <a:t>., 15 Mar. 2012. Web. 26 Mar. 2012. &lt;http://en.wikipedia.org/‌wiki/‌</a:t>
            </a:r>
            <a:r>
              <a:rPr lang="en-US" dirty="0" err="1" smtClean="0"/>
              <a:t>Margaret_Fuller</a:t>
            </a:r>
            <a:r>
              <a:rPr lang="en-US" dirty="0" smtClean="0"/>
              <a:t>&gt;.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ttp://upload.wikimedia.org/wikipedia/commons/thumb/1/18/MargaretFullerHouseJuly2008.jpg/220px-MargaretFullerHouseJuly2008.jpg">
            <a:hlinkClick r:id="rId2"/>
          </p:cNvPr>
          <p:cNvPicPr/>
          <p:nvPr/>
        </p:nvPicPr>
        <p:blipFill>
          <a:blip r:embed="rId3" cstate="print">
            <a:lum bright="-21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66"/>
                </a:solidFill>
                <a:hlinkClick r:id="rId4"/>
              </a:rPr>
              <a:t>Early Life Facts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0066"/>
                </a:solidFill>
              </a:rPr>
              <a:t>Full Name</a:t>
            </a:r>
            <a:r>
              <a:rPr lang="en-US" dirty="0" smtClean="0">
                <a:solidFill>
                  <a:srgbClr val="FF0066"/>
                </a:solidFill>
              </a:rPr>
              <a:t>- Sarah Margaret Fuller </a:t>
            </a:r>
            <a:r>
              <a:rPr lang="en-US" dirty="0" err="1" smtClean="0">
                <a:solidFill>
                  <a:srgbClr val="FF0066"/>
                </a:solidFill>
              </a:rPr>
              <a:t>Ossoli</a:t>
            </a:r>
            <a:endParaRPr lang="en-US" dirty="0" smtClean="0">
              <a:solidFill>
                <a:srgbClr val="FF0066"/>
              </a:solidFill>
            </a:endParaRPr>
          </a:p>
          <a:p>
            <a:r>
              <a:rPr lang="en-US" dirty="0" smtClean="0">
                <a:solidFill>
                  <a:srgbClr val="FF0066"/>
                </a:solidFill>
              </a:rPr>
              <a:t>Margaret’s original house!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Born on May 23, 1810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First child of two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Margaret was a girl but Margaret’s dad  Timothy Fuller, Jr. gave her a first-rate education.</a:t>
            </a:r>
          </a:p>
          <a:p>
            <a:r>
              <a:rPr lang="en-US" dirty="0" smtClean="0">
                <a:solidFill>
                  <a:srgbClr val="FF0066"/>
                </a:solidFill>
              </a:rPr>
              <a:t>In 1817, her brother William Henry Fuller was born, and her father was elected as a representative in the United States Congress.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leadershipfreak.files.wordpress.com/2010/05/education.jpg"/>
          <p:cNvPicPr>
            <a:picLocks noChangeAspect="1" noChangeArrowheads="1"/>
          </p:cNvPicPr>
          <p:nvPr/>
        </p:nvPicPr>
        <p:blipFill>
          <a:blip r:embed="rId2" cstate="print">
            <a:lum bright="-41000"/>
          </a:blip>
          <a:srcRect/>
          <a:stretch>
            <a:fillRect/>
          </a:stretch>
        </p:blipFill>
        <p:spPr bwMode="auto">
          <a:xfrm>
            <a:off x="7196" y="0"/>
            <a:ext cx="9136804" cy="70104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2D050"/>
                </a:solidFill>
              </a:rPr>
              <a:t>Margaret’s Education 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Margaret</a:t>
            </a:r>
            <a:r>
              <a:rPr lang="en-US" sz="2800" b="1" dirty="0" smtClean="0"/>
              <a:t> </a:t>
            </a:r>
            <a:r>
              <a:rPr lang="en-US" sz="2800" dirty="0" smtClean="0"/>
              <a:t>read English at age four and Latin at age seven.</a:t>
            </a:r>
          </a:p>
          <a:p>
            <a:r>
              <a:rPr lang="en-US" sz="2800" dirty="0" smtClean="0"/>
              <a:t>Margaret studied history, law, and Shakespeare.</a:t>
            </a:r>
          </a:p>
          <a:p>
            <a:r>
              <a:rPr lang="en-US" sz="2800" dirty="0" smtClean="0"/>
              <a:t>Margaret attended Miss Prescott's Academy for girls in 1824. </a:t>
            </a:r>
          </a:p>
          <a:p>
            <a:r>
              <a:rPr lang="en-US" sz="2800" dirty="0" smtClean="0"/>
              <a:t>Margaret taught at the Greene Street School from 1837 to 1839.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audiences.northings.com/files/2011/03/family.jpg"/>
          <p:cNvPicPr>
            <a:picLocks noChangeAspect="1" noChangeArrowheads="1"/>
          </p:cNvPicPr>
          <p:nvPr/>
        </p:nvPicPr>
        <p:blipFill>
          <a:blip r:embed="rId2" cstate="print">
            <a:lum bright="-31000" contrast="-30000"/>
          </a:blip>
          <a:srcRect/>
          <a:stretch>
            <a:fillRect/>
          </a:stretch>
        </p:blipFill>
        <p:spPr bwMode="auto">
          <a:xfrm>
            <a:off x="-152400" y="-213123"/>
            <a:ext cx="9144000" cy="707112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FF00"/>
                </a:solidFill>
              </a:rPr>
              <a:t>Margaret’s Family </a:t>
            </a: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FF00"/>
                </a:solidFill>
              </a:rPr>
              <a:t>In Margaret Married  Giovanni </a:t>
            </a:r>
            <a:r>
              <a:rPr lang="en-US" sz="2800" dirty="0" err="1" smtClean="0">
                <a:solidFill>
                  <a:srgbClr val="00FF00"/>
                </a:solidFill>
              </a:rPr>
              <a:t>Ossoli</a:t>
            </a:r>
            <a:r>
              <a:rPr lang="en-US" sz="2800" dirty="0" smtClean="0">
                <a:solidFill>
                  <a:srgbClr val="00FF00"/>
                </a:solidFill>
              </a:rPr>
              <a:t> Angelo. </a:t>
            </a:r>
          </a:p>
          <a:p>
            <a:r>
              <a:rPr lang="en-US" sz="2800" dirty="0" smtClean="0">
                <a:solidFill>
                  <a:srgbClr val="00FF00"/>
                </a:solidFill>
              </a:rPr>
              <a:t>Margaret originally didn’t want to marry </a:t>
            </a:r>
            <a:r>
              <a:rPr lang="en-US" sz="2800" dirty="0" err="1" smtClean="0">
                <a:solidFill>
                  <a:srgbClr val="00FF00"/>
                </a:solidFill>
              </a:rPr>
              <a:t>Ossoli</a:t>
            </a:r>
            <a:r>
              <a:rPr lang="en-US" sz="2800" dirty="0" smtClean="0">
                <a:solidFill>
                  <a:srgbClr val="00FF00"/>
                </a:solidFill>
              </a:rPr>
              <a:t> Angelo  because of their different religions. </a:t>
            </a:r>
          </a:p>
          <a:p>
            <a:r>
              <a:rPr lang="en-US" sz="2800" dirty="0" smtClean="0">
                <a:solidFill>
                  <a:srgbClr val="00FF00"/>
                </a:solidFill>
              </a:rPr>
              <a:t>In early September 1848 they had their first child Angelo Eugene Philip. </a:t>
            </a:r>
          </a:p>
          <a:p>
            <a:endParaRPr lang="en-US" sz="2800" dirty="0" smtClean="0">
              <a:solidFill>
                <a:srgbClr val="00B0F0"/>
              </a:solidFill>
            </a:endParaRPr>
          </a:p>
          <a:p>
            <a:endParaRPr lang="en-US" sz="2800" dirty="0" smtClean="0">
              <a:solidFill>
                <a:srgbClr val="00B0F0"/>
              </a:solidFill>
            </a:endParaRPr>
          </a:p>
          <a:p>
            <a:endParaRPr 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ciencetrio.files.wordpress.com/2010/11/free_books_online.jpg"/>
          <p:cNvPicPr>
            <a:picLocks noChangeAspect="1" noChangeArrowheads="1"/>
          </p:cNvPicPr>
          <p:nvPr/>
        </p:nvPicPr>
        <p:blipFill>
          <a:blip r:embed="rId2" cstate="print">
            <a:lum bright="-53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8" name="Picture 4" descr="File:ElizabethPeabody portrait2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0400" y="4405744"/>
            <a:ext cx="2286000" cy="245225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Margaret’s Career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FF00"/>
                </a:solidFill>
              </a:rPr>
              <a:t>Margaret </a:t>
            </a:r>
            <a:r>
              <a:rPr lang="en-US" sz="2800" dirty="0" smtClean="0">
                <a:solidFill>
                  <a:srgbClr val="00FF00"/>
                </a:solidFill>
              </a:rPr>
              <a:t>hoped to earn her living through journalism and </a:t>
            </a:r>
            <a:r>
              <a:rPr lang="en-US" sz="2800" dirty="0" smtClean="0">
                <a:solidFill>
                  <a:srgbClr val="00FF00"/>
                </a:solidFill>
              </a:rPr>
              <a:t>translation.</a:t>
            </a:r>
          </a:p>
          <a:p>
            <a:endParaRPr lang="en-US" sz="2800" dirty="0" smtClean="0">
              <a:solidFill>
                <a:srgbClr val="00FF00"/>
              </a:solidFill>
            </a:endParaRPr>
          </a:p>
          <a:p>
            <a:r>
              <a:rPr lang="en-US" sz="2800" dirty="0" smtClean="0">
                <a:solidFill>
                  <a:srgbClr val="00FF00"/>
                </a:solidFill>
              </a:rPr>
              <a:t>Margaret also used her knowledge to give private lessons. A lot of her teachings were inspired by </a:t>
            </a:r>
            <a:r>
              <a:rPr lang="en-US" sz="2800" b="1" dirty="0" smtClean="0">
                <a:solidFill>
                  <a:srgbClr val="00FF00"/>
                </a:solidFill>
              </a:rPr>
              <a:t>Elizabeth Palmer </a:t>
            </a:r>
            <a:r>
              <a:rPr lang="en-US" sz="2800" b="1" dirty="0" smtClean="0">
                <a:solidFill>
                  <a:srgbClr val="00FF00"/>
                </a:solidFill>
              </a:rPr>
              <a:t>Peabody</a:t>
            </a:r>
            <a:r>
              <a:rPr lang="en-US" sz="2800" b="1" dirty="0" smtClean="0">
                <a:solidFill>
                  <a:srgbClr val="00FF00"/>
                </a:solidFill>
              </a:rPr>
              <a:t>.</a:t>
            </a:r>
            <a:endParaRPr lang="en-US" sz="2800" b="1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File:Margaret Fuller by Chappe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60651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6000" dirty="0" smtClean="0"/>
              <a:t>The Dial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800600"/>
          </a:xfrm>
        </p:spPr>
        <p:txBody>
          <a:bodyPr>
            <a:normAutofit/>
          </a:bodyPr>
          <a:lstStyle/>
          <a:p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255</TotalTime>
  <Words>268</Words>
  <Application>Microsoft Office PowerPoint</Application>
  <PresentationFormat>On-screen Show (4:3)</PresentationFormat>
  <Paragraphs>30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Verve</vt:lpstr>
      <vt:lpstr>Margaret Fuller </vt:lpstr>
      <vt:lpstr>Early Life Facts</vt:lpstr>
      <vt:lpstr>Margaret’s Education </vt:lpstr>
      <vt:lpstr>Margaret’s Family </vt:lpstr>
      <vt:lpstr>Margaret’s Career</vt:lpstr>
      <vt:lpstr> The Dial</vt:lpstr>
      <vt:lpstr>Slide 7</vt:lpstr>
      <vt:lpstr>Slide 8</vt:lpstr>
      <vt:lpstr>Slide 9</vt:lpstr>
      <vt:lpstr>Slide 10</vt:lpstr>
      <vt:lpstr>WORK CITED</vt:lpstr>
    </vt:vector>
  </TitlesOfParts>
  <Company>St Stanislaus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Margaret Fuller </dc:title>
  <dc:creator>your name</dc:creator>
  <cp:lastModifiedBy>your name</cp:lastModifiedBy>
  <cp:revision>28</cp:revision>
  <dcterms:created xsi:type="dcterms:W3CDTF">2012-03-20T14:38:20Z</dcterms:created>
  <dcterms:modified xsi:type="dcterms:W3CDTF">2012-04-17T15:07:30Z</dcterms:modified>
</cp:coreProperties>
</file>